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Layouts/slideLayout1.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Lst>
  <p:sldSz cx="24117300" cy="345567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3354387" rtl="0" fontAlgn="auto" latinLnBrk="0" hangingPunct="0">
      <a:lnSpc>
        <a:spcPct val="100000"/>
      </a:lnSpc>
      <a:spcBef>
        <a:spcPts val="0"/>
      </a:spcBef>
      <a:spcAft>
        <a:spcPts val="0"/>
      </a:spcAft>
      <a:buClrTx/>
      <a:buSzTx/>
      <a:buFontTx/>
      <a:buNone/>
      <a:tabLst/>
      <a:defRPr b="0" baseline="0" cap="none" i="0" spc="0" strike="noStrike" sz="6500" u="none" kumimoji="0" normalizeH="0">
        <a:ln>
          <a:noFill/>
        </a:ln>
        <a:solidFill>
          <a:srgbClr val="000000"/>
        </a:solidFill>
        <a:effectLst/>
        <a:uFillTx/>
        <a:latin typeface="+mj-lt"/>
        <a:ea typeface="+mj-ea"/>
        <a:cs typeface="+mj-cs"/>
        <a:sym typeface="Helvetica Neue"/>
      </a:defRPr>
    </a:lvl1pPr>
    <a:lvl2pPr marL="0" marR="0" indent="0" algn="l" defTabSz="3354387" rtl="0" fontAlgn="auto" latinLnBrk="0" hangingPunct="0">
      <a:lnSpc>
        <a:spcPct val="100000"/>
      </a:lnSpc>
      <a:spcBef>
        <a:spcPts val="0"/>
      </a:spcBef>
      <a:spcAft>
        <a:spcPts val="0"/>
      </a:spcAft>
      <a:buClrTx/>
      <a:buSzTx/>
      <a:buFontTx/>
      <a:buNone/>
      <a:tabLst/>
      <a:defRPr b="0" baseline="0" cap="none" i="0" spc="0" strike="noStrike" sz="6500" u="none" kumimoji="0" normalizeH="0">
        <a:ln>
          <a:noFill/>
        </a:ln>
        <a:solidFill>
          <a:srgbClr val="000000"/>
        </a:solidFill>
        <a:effectLst/>
        <a:uFillTx/>
        <a:latin typeface="+mj-lt"/>
        <a:ea typeface="+mj-ea"/>
        <a:cs typeface="+mj-cs"/>
        <a:sym typeface="Helvetica Neue"/>
      </a:defRPr>
    </a:lvl2pPr>
    <a:lvl3pPr marL="0" marR="0" indent="0" algn="l" defTabSz="3354387" rtl="0" fontAlgn="auto" latinLnBrk="0" hangingPunct="0">
      <a:lnSpc>
        <a:spcPct val="100000"/>
      </a:lnSpc>
      <a:spcBef>
        <a:spcPts val="0"/>
      </a:spcBef>
      <a:spcAft>
        <a:spcPts val="0"/>
      </a:spcAft>
      <a:buClrTx/>
      <a:buSzTx/>
      <a:buFontTx/>
      <a:buNone/>
      <a:tabLst/>
      <a:defRPr b="0" baseline="0" cap="none" i="0" spc="0" strike="noStrike" sz="6500" u="none" kumimoji="0" normalizeH="0">
        <a:ln>
          <a:noFill/>
        </a:ln>
        <a:solidFill>
          <a:srgbClr val="000000"/>
        </a:solidFill>
        <a:effectLst/>
        <a:uFillTx/>
        <a:latin typeface="+mj-lt"/>
        <a:ea typeface="+mj-ea"/>
        <a:cs typeface="+mj-cs"/>
        <a:sym typeface="Helvetica Neue"/>
      </a:defRPr>
    </a:lvl3pPr>
    <a:lvl4pPr marL="0" marR="0" indent="0" algn="l" defTabSz="3354387" rtl="0" fontAlgn="auto" latinLnBrk="0" hangingPunct="0">
      <a:lnSpc>
        <a:spcPct val="100000"/>
      </a:lnSpc>
      <a:spcBef>
        <a:spcPts val="0"/>
      </a:spcBef>
      <a:spcAft>
        <a:spcPts val="0"/>
      </a:spcAft>
      <a:buClrTx/>
      <a:buSzTx/>
      <a:buFontTx/>
      <a:buNone/>
      <a:tabLst/>
      <a:defRPr b="0" baseline="0" cap="none" i="0" spc="0" strike="noStrike" sz="6500" u="none" kumimoji="0" normalizeH="0">
        <a:ln>
          <a:noFill/>
        </a:ln>
        <a:solidFill>
          <a:srgbClr val="000000"/>
        </a:solidFill>
        <a:effectLst/>
        <a:uFillTx/>
        <a:latin typeface="+mj-lt"/>
        <a:ea typeface="+mj-ea"/>
        <a:cs typeface="+mj-cs"/>
        <a:sym typeface="Helvetica Neue"/>
      </a:defRPr>
    </a:lvl4pPr>
    <a:lvl5pPr marL="0" marR="0" indent="0" algn="l" defTabSz="3354387" rtl="0" fontAlgn="auto" latinLnBrk="0" hangingPunct="0">
      <a:lnSpc>
        <a:spcPct val="100000"/>
      </a:lnSpc>
      <a:spcBef>
        <a:spcPts val="0"/>
      </a:spcBef>
      <a:spcAft>
        <a:spcPts val="0"/>
      </a:spcAft>
      <a:buClrTx/>
      <a:buSzTx/>
      <a:buFontTx/>
      <a:buNone/>
      <a:tabLst/>
      <a:defRPr b="0" baseline="0" cap="none" i="0" spc="0" strike="noStrike" sz="6500" u="none" kumimoji="0" normalizeH="0">
        <a:ln>
          <a:noFill/>
        </a:ln>
        <a:solidFill>
          <a:srgbClr val="000000"/>
        </a:solidFill>
        <a:effectLst/>
        <a:uFillTx/>
        <a:latin typeface="+mj-lt"/>
        <a:ea typeface="+mj-ea"/>
        <a:cs typeface="+mj-cs"/>
        <a:sym typeface="Helvetica Neue"/>
      </a:defRPr>
    </a:lvl5pPr>
    <a:lvl6pPr marL="0" marR="0" indent="0" algn="l" defTabSz="3354387" rtl="0" fontAlgn="auto" latinLnBrk="0" hangingPunct="0">
      <a:lnSpc>
        <a:spcPct val="100000"/>
      </a:lnSpc>
      <a:spcBef>
        <a:spcPts val="0"/>
      </a:spcBef>
      <a:spcAft>
        <a:spcPts val="0"/>
      </a:spcAft>
      <a:buClrTx/>
      <a:buSzTx/>
      <a:buFontTx/>
      <a:buNone/>
      <a:tabLst/>
      <a:defRPr b="0" baseline="0" cap="none" i="0" spc="0" strike="noStrike" sz="6500" u="none" kumimoji="0" normalizeH="0">
        <a:ln>
          <a:noFill/>
        </a:ln>
        <a:solidFill>
          <a:srgbClr val="000000"/>
        </a:solidFill>
        <a:effectLst/>
        <a:uFillTx/>
        <a:latin typeface="+mj-lt"/>
        <a:ea typeface="+mj-ea"/>
        <a:cs typeface="+mj-cs"/>
        <a:sym typeface="Helvetica Neue"/>
      </a:defRPr>
    </a:lvl6pPr>
    <a:lvl7pPr marL="0" marR="0" indent="0" algn="l" defTabSz="3354387" rtl="0" fontAlgn="auto" latinLnBrk="0" hangingPunct="0">
      <a:lnSpc>
        <a:spcPct val="100000"/>
      </a:lnSpc>
      <a:spcBef>
        <a:spcPts val="0"/>
      </a:spcBef>
      <a:spcAft>
        <a:spcPts val="0"/>
      </a:spcAft>
      <a:buClrTx/>
      <a:buSzTx/>
      <a:buFontTx/>
      <a:buNone/>
      <a:tabLst/>
      <a:defRPr b="0" baseline="0" cap="none" i="0" spc="0" strike="noStrike" sz="6500" u="none" kumimoji="0" normalizeH="0">
        <a:ln>
          <a:noFill/>
        </a:ln>
        <a:solidFill>
          <a:srgbClr val="000000"/>
        </a:solidFill>
        <a:effectLst/>
        <a:uFillTx/>
        <a:latin typeface="+mj-lt"/>
        <a:ea typeface="+mj-ea"/>
        <a:cs typeface="+mj-cs"/>
        <a:sym typeface="Helvetica Neue"/>
      </a:defRPr>
    </a:lvl7pPr>
    <a:lvl8pPr marL="0" marR="0" indent="0" algn="l" defTabSz="3354387" rtl="0" fontAlgn="auto" latinLnBrk="0" hangingPunct="0">
      <a:lnSpc>
        <a:spcPct val="100000"/>
      </a:lnSpc>
      <a:spcBef>
        <a:spcPts val="0"/>
      </a:spcBef>
      <a:spcAft>
        <a:spcPts val="0"/>
      </a:spcAft>
      <a:buClrTx/>
      <a:buSzTx/>
      <a:buFontTx/>
      <a:buNone/>
      <a:tabLst/>
      <a:defRPr b="0" baseline="0" cap="none" i="0" spc="0" strike="noStrike" sz="6500" u="none" kumimoji="0" normalizeH="0">
        <a:ln>
          <a:noFill/>
        </a:ln>
        <a:solidFill>
          <a:srgbClr val="000000"/>
        </a:solidFill>
        <a:effectLst/>
        <a:uFillTx/>
        <a:latin typeface="+mj-lt"/>
        <a:ea typeface="+mj-ea"/>
        <a:cs typeface="+mj-cs"/>
        <a:sym typeface="Helvetica Neue"/>
      </a:defRPr>
    </a:lvl8pPr>
    <a:lvl9pPr marL="0" marR="0" indent="0" algn="l" defTabSz="3354387" rtl="0" fontAlgn="auto" latinLnBrk="0" hangingPunct="0">
      <a:lnSpc>
        <a:spcPct val="100000"/>
      </a:lnSpc>
      <a:spcBef>
        <a:spcPts val="0"/>
      </a:spcBef>
      <a:spcAft>
        <a:spcPts val="0"/>
      </a:spcAft>
      <a:buClrTx/>
      <a:buSzTx/>
      <a:buFontTx/>
      <a:buNone/>
      <a:tabLst/>
      <a:defRPr b="0" baseline="0" cap="none" i="0" spc="0" strike="noStrike" sz="6500" u="none" kumimoji="0" normalizeH="0">
        <a:ln>
          <a:noFill/>
        </a:ln>
        <a:solidFill>
          <a:srgbClr val="000000"/>
        </a:solidFill>
        <a:effectLst/>
        <a:uFillTx/>
        <a:latin typeface="+mj-lt"/>
        <a:ea typeface="+mj-ea"/>
        <a:cs typeface="+mj-cs"/>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b="def" i="def"/>
      <a:tcStyle>
        <a:tcBdr/>
        <a:fill>
          <a:solidFill>
            <a:srgbClr val="E8EC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b="def" i="def"/>
      <a:tcStyle>
        <a:tcBdr/>
        <a:fill>
          <a:solidFill>
            <a:srgbClr val="E8EC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b="def" i="def"/>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CF821DB8-F4EB-4A41-A1BA-3FCAFE7338EE}"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b="def" i="def"/>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33BA23B1-9221-436E-865A-0063620EA4FD}"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7" name="Shape 17"/>
          <p:cNvSpPr/>
          <p:nvPr>
            <p:ph type="sldImg"/>
          </p:nvPr>
        </p:nvSpPr>
        <p:spPr>
          <a:xfrm>
            <a:off x="1143000" y="685800"/>
            <a:ext cx="4572000" cy="3429000"/>
          </a:xfrm>
          <a:prstGeom prst="rect">
            <a:avLst/>
          </a:prstGeom>
        </p:spPr>
        <p:txBody>
          <a:bodyPr/>
          <a:lstStyle/>
          <a:p>
            <a:pPr/>
          </a:p>
        </p:txBody>
      </p:sp>
      <p:sp>
        <p:nvSpPr>
          <p:cNvPr id="18" name="Shape 18"/>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a:latin typeface="+mj-lt"/>
        <a:ea typeface="+mj-ea"/>
        <a:cs typeface="+mj-cs"/>
        <a:sym typeface="Helvetica Neue"/>
      </a:defRPr>
    </a:lvl1pPr>
    <a:lvl2pPr indent="228600" latinLnBrk="0">
      <a:defRPr>
        <a:latin typeface="+mj-lt"/>
        <a:ea typeface="+mj-ea"/>
        <a:cs typeface="+mj-cs"/>
        <a:sym typeface="Helvetica Neue"/>
      </a:defRPr>
    </a:lvl2pPr>
    <a:lvl3pPr indent="457200" latinLnBrk="0">
      <a:defRPr>
        <a:latin typeface="+mj-lt"/>
        <a:ea typeface="+mj-ea"/>
        <a:cs typeface="+mj-cs"/>
        <a:sym typeface="Helvetica Neue"/>
      </a:defRPr>
    </a:lvl3pPr>
    <a:lvl4pPr indent="685800" latinLnBrk="0">
      <a:defRPr>
        <a:latin typeface="+mj-lt"/>
        <a:ea typeface="+mj-ea"/>
        <a:cs typeface="+mj-cs"/>
        <a:sym typeface="Helvetica Neue"/>
      </a:defRPr>
    </a:lvl4pPr>
    <a:lvl5pPr indent="914400" latinLnBrk="0">
      <a:defRPr>
        <a:latin typeface="+mj-lt"/>
        <a:ea typeface="+mj-ea"/>
        <a:cs typeface="+mj-cs"/>
        <a:sym typeface="Helvetica Neue"/>
      </a:defRPr>
    </a:lvl5pPr>
    <a:lvl6pPr indent="1143000" latinLnBrk="0">
      <a:defRPr>
        <a:latin typeface="+mj-lt"/>
        <a:ea typeface="+mj-ea"/>
        <a:cs typeface="+mj-cs"/>
        <a:sym typeface="Helvetica Neue"/>
      </a:defRPr>
    </a:lvl6pPr>
    <a:lvl7pPr indent="1371600" latinLnBrk="0">
      <a:defRPr>
        <a:latin typeface="+mj-lt"/>
        <a:ea typeface="+mj-ea"/>
        <a:cs typeface="+mj-cs"/>
        <a:sym typeface="Helvetica Neue"/>
      </a:defRPr>
    </a:lvl7pPr>
    <a:lvl8pPr indent="1600200" latinLnBrk="0">
      <a:defRPr>
        <a:latin typeface="+mj-lt"/>
        <a:ea typeface="+mj-ea"/>
        <a:cs typeface="+mj-cs"/>
        <a:sym typeface="Helvetica Neue"/>
      </a:defRPr>
    </a:lvl8pPr>
    <a:lvl9pPr indent="1828800" latinLnBrk="0">
      <a:defRPr>
        <a:latin typeface="+mj-lt"/>
        <a:ea typeface="+mj-ea"/>
        <a:cs typeface="+mj-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11" name="Číslo snímk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ext názvu"/>
          <p:cNvSpPr txBox="1"/>
          <p:nvPr>
            <p:ph type="title"/>
          </p:nvPr>
        </p:nvSpPr>
        <p:spPr>
          <a:xfrm>
            <a:off x="3613407" y="3879629"/>
            <a:ext cx="19293841" cy="8407198"/>
          </a:xfrm>
          <a:prstGeom prst="rect">
            <a:avLst/>
          </a:prstGeom>
          <a:ln w="12700">
            <a:miter lim="400000"/>
          </a:ln>
          <a:extLst>
            <a:ext uri="{C572A759-6A51-4108-AA02-DFA0A04FC94B}">
              <ma14:wrappingTextBoxFlag xmlns:ma14="http://schemas.microsoft.com/office/mac/drawingml/2011/main" val="1"/>
            </a:ext>
          </a:extLst>
        </p:spPr>
        <p:txBody>
          <a:bodyPr lIns="137845" tIns="137845" rIns="137845" bIns="137845" anchor="ctr"/>
          <a:lstStyle/>
          <a:p>
            <a:pPr/>
            <a:r>
              <a:t>Text názvu</a:t>
            </a:r>
          </a:p>
        </p:txBody>
      </p:sp>
      <p:sp>
        <p:nvSpPr>
          <p:cNvPr id="3" name="Text úrovně 1…"/>
          <p:cNvSpPr txBox="1"/>
          <p:nvPr>
            <p:ph type="body" idx="1"/>
          </p:nvPr>
        </p:nvSpPr>
        <p:spPr>
          <a:xfrm>
            <a:off x="13461305" y="12286826"/>
            <a:ext cx="9445943" cy="22269873"/>
          </a:xfrm>
          <a:prstGeom prst="rect">
            <a:avLst/>
          </a:prstGeom>
          <a:ln w="12700">
            <a:miter lim="400000"/>
          </a:ln>
          <a:extLst>
            <a:ext uri="{C572A759-6A51-4108-AA02-DFA0A04FC94B}">
              <ma14:wrappingTextBoxFlag xmlns:ma14="http://schemas.microsoft.com/office/mac/drawingml/2011/main" val="1"/>
            </a:ext>
          </a:extLst>
        </p:spPr>
        <p:txBody>
          <a:bodyPr lIns="137845" tIns="137845" rIns="137845" bIns="137845"/>
          <a:lstStyle/>
          <a:p>
            <a:pPr/>
            <a:r>
              <a:t>Text úrovně 1</a:t>
            </a:r>
          </a:p>
          <a:p>
            <a:pPr lvl="1"/>
            <a:r>
              <a:t>Text úrovně 2</a:t>
            </a:r>
          </a:p>
          <a:p>
            <a:pPr lvl="2"/>
            <a:r>
              <a:t>Text úrovně 3</a:t>
            </a:r>
          </a:p>
          <a:p>
            <a:pPr lvl="3"/>
            <a:r>
              <a:t>Text úrovně 4</a:t>
            </a:r>
          </a:p>
          <a:p>
            <a:pPr lvl="4"/>
            <a:r>
              <a:t>Text úrovně 5</a:t>
            </a:r>
          </a:p>
        </p:txBody>
      </p:sp>
      <p:sp>
        <p:nvSpPr>
          <p:cNvPr id="4" name="Číslo snímku"/>
          <p:cNvSpPr txBox="1"/>
          <p:nvPr>
            <p:ph type="sldNum" sz="quarter" idx="2"/>
          </p:nvPr>
        </p:nvSpPr>
        <p:spPr>
          <a:xfrm>
            <a:off x="22084892" y="32543347"/>
            <a:ext cx="829084" cy="818368"/>
          </a:xfrm>
          <a:prstGeom prst="rect">
            <a:avLst/>
          </a:prstGeom>
          <a:ln w="12700">
            <a:miter lim="400000"/>
          </a:ln>
        </p:spPr>
        <p:txBody>
          <a:bodyPr wrap="none" lIns="137845" tIns="137845" rIns="137845" bIns="137845" anchor="ctr">
            <a:spAutoFit/>
          </a:bodyPr>
          <a:lstStyle>
            <a:lvl1pPr algn="r" defTabSz="3225800">
              <a:defRPr sz="4200">
                <a:solidFill>
                  <a:srgbClr val="898989"/>
                </a:solidFill>
                <a:latin typeface="Calibri"/>
                <a:ea typeface="Calibri"/>
                <a:cs typeface="Calibri"/>
                <a:sym typeface="Calibri"/>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Lst>
  <p:transition xmlns:p14="http://schemas.microsoft.com/office/powerpoint/2010/main" spd="med" advClick="1"/>
  <p:txStyles>
    <p:titleStyle>
      <a:lvl1pPr marL="0" marR="0" indent="0" algn="ctr" defTabSz="3225800" rtl="0" latinLnBrk="0">
        <a:lnSpc>
          <a:spcPct val="100000"/>
        </a:lnSpc>
        <a:spcBef>
          <a:spcPts val="0"/>
        </a:spcBef>
        <a:spcAft>
          <a:spcPts val="0"/>
        </a:spcAft>
        <a:buClrTx/>
        <a:buSzTx/>
        <a:buFontTx/>
        <a:buNone/>
        <a:tabLst/>
        <a:defRPr b="0" baseline="0" cap="none" i="0" spc="0" strike="noStrike" sz="15500" u="none">
          <a:solidFill>
            <a:srgbClr val="000000"/>
          </a:solidFill>
          <a:uFillTx/>
          <a:latin typeface="Calibri"/>
          <a:ea typeface="Calibri"/>
          <a:cs typeface="Calibri"/>
          <a:sym typeface="Calibri"/>
        </a:defRPr>
      </a:lvl1pPr>
      <a:lvl2pPr marL="0" marR="0" indent="0" algn="ctr" defTabSz="3225800" rtl="0" latinLnBrk="0">
        <a:lnSpc>
          <a:spcPct val="100000"/>
        </a:lnSpc>
        <a:spcBef>
          <a:spcPts val="0"/>
        </a:spcBef>
        <a:spcAft>
          <a:spcPts val="0"/>
        </a:spcAft>
        <a:buClrTx/>
        <a:buSzTx/>
        <a:buFontTx/>
        <a:buNone/>
        <a:tabLst/>
        <a:defRPr b="0" baseline="0" cap="none" i="0" spc="0" strike="noStrike" sz="15500" u="none">
          <a:solidFill>
            <a:srgbClr val="000000"/>
          </a:solidFill>
          <a:uFillTx/>
          <a:latin typeface="Calibri"/>
          <a:ea typeface="Calibri"/>
          <a:cs typeface="Calibri"/>
          <a:sym typeface="Calibri"/>
        </a:defRPr>
      </a:lvl2pPr>
      <a:lvl3pPr marL="0" marR="0" indent="0" algn="ctr" defTabSz="3225800" rtl="0" latinLnBrk="0">
        <a:lnSpc>
          <a:spcPct val="100000"/>
        </a:lnSpc>
        <a:spcBef>
          <a:spcPts val="0"/>
        </a:spcBef>
        <a:spcAft>
          <a:spcPts val="0"/>
        </a:spcAft>
        <a:buClrTx/>
        <a:buSzTx/>
        <a:buFontTx/>
        <a:buNone/>
        <a:tabLst/>
        <a:defRPr b="0" baseline="0" cap="none" i="0" spc="0" strike="noStrike" sz="15500" u="none">
          <a:solidFill>
            <a:srgbClr val="000000"/>
          </a:solidFill>
          <a:uFillTx/>
          <a:latin typeface="Calibri"/>
          <a:ea typeface="Calibri"/>
          <a:cs typeface="Calibri"/>
          <a:sym typeface="Calibri"/>
        </a:defRPr>
      </a:lvl3pPr>
      <a:lvl4pPr marL="0" marR="0" indent="0" algn="ctr" defTabSz="3225800" rtl="0" latinLnBrk="0">
        <a:lnSpc>
          <a:spcPct val="100000"/>
        </a:lnSpc>
        <a:spcBef>
          <a:spcPts val="0"/>
        </a:spcBef>
        <a:spcAft>
          <a:spcPts val="0"/>
        </a:spcAft>
        <a:buClrTx/>
        <a:buSzTx/>
        <a:buFontTx/>
        <a:buNone/>
        <a:tabLst/>
        <a:defRPr b="0" baseline="0" cap="none" i="0" spc="0" strike="noStrike" sz="15500" u="none">
          <a:solidFill>
            <a:srgbClr val="000000"/>
          </a:solidFill>
          <a:uFillTx/>
          <a:latin typeface="Calibri"/>
          <a:ea typeface="Calibri"/>
          <a:cs typeface="Calibri"/>
          <a:sym typeface="Calibri"/>
        </a:defRPr>
      </a:lvl4pPr>
      <a:lvl5pPr marL="0" marR="0" indent="0" algn="ctr" defTabSz="3225800" rtl="0" latinLnBrk="0">
        <a:lnSpc>
          <a:spcPct val="100000"/>
        </a:lnSpc>
        <a:spcBef>
          <a:spcPts val="0"/>
        </a:spcBef>
        <a:spcAft>
          <a:spcPts val="0"/>
        </a:spcAft>
        <a:buClrTx/>
        <a:buSzTx/>
        <a:buFontTx/>
        <a:buNone/>
        <a:tabLst/>
        <a:defRPr b="0" baseline="0" cap="none" i="0" spc="0" strike="noStrike" sz="15500" u="none">
          <a:solidFill>
            <a:srgbClr val="000000"/>
          </a:solidFill>
          <a:uFillTx/>
          <a:latin typeface="Calibri"/>
          <a:ea typeface="Calibri"/>
          <a:cs typeface="Calibri"/>
          <a:sym typeface="Calibri"/>
        </a:defRPr>
      </a:lvl5pPr>
      <a:lvl6pPr marL="0" marR="0" indent="0" algn="ctr" defTabSz="3225800" rtl="0" latinLnBrk="0">
        <a:lnSpc>
          <a:spcPct val="100000"/>
        </a:lnSpc>
        <a:spcBef>
          <a:spcPts val="0"/>
        </a:spcBef>
        <a:spcAft>
          <a:spcPts val="0"/>
        </a:spcAft>
        <a:buClrTx/>
        <a:buSzTx/>
        <a:buFontTx/>
        <a:buNone/>
        <a:tabLst/>
        <a:defRPr b="0" baseline="0" cap="none" i="0" spc="0" strike="noStrike" sz="15500" u="none">
          <a:solidFill>
            <a:srgbClr val="000000"/>
          </a:solidFill>
          <a:uFillTx/>
          <a:latin typeface="Calibri"/>
          <a:ea typeface="Calibri"/>
          <a:cs typeface="Calibri"/>
          <a:sym typeface="Calibri"/>
        </a:defRPr>
      </a:lvl6pPr>
      <a:lvl7pPr marL="0" marR="0" indent="0" algn="ctr" defTabSz="3225800" rtl="0" latinLnBrk="0">
        <a:lnSpc>
          <a:spcPct val="100000"/>
        </a:lnSpc>
        <a:spcBef>
          <a:spcPts val="0"/>
        </a:spcBef>
        <a:spcAft>
          <a:spcPts val="0"/>
        </a:spcAft>
        <a:buClrTx/>
        <a:buSzTx/>
        <a:buFontTx/>
        <a:buNone/>
        <a:tabLst/>
        <a:defRPr b="0" baseline="0" cap="none" i="0" spc="0" strike="noStrike" sz="15500" u="none">
          <a:solidFill>
            <a:srgbClr val="000000"/>
          </a:solidFill>
          <a:uFillTx/>
          <a:latin typeface="Calibri"/>
          <a:ea typeface="Calibri"/>
          <a:cs typeface="Calibri"/>
          <a:sym typeface="Calibri"/>
        </a:defRPr>
      </a:lvl7pPr>
      <a:lvl8pPr marL="0" marR="0" indent="0" algn="ctr" defTabSz="3225800" rtl="0" latinLnBrk="0">
        <a:lnSpc>
          <a:spcPct val="100000"/>
        </a:lnSpc>
        <a:spcBef>
          <a:spcPts val="0"/>
        </a:spcBef>
        <a:spcAft>
          <a:spcPts val="0"/>
        </a:spcAft>
        <a:buClrTx/>
        <a:buSzTx/>
        <a:buFontTx/>
        <a:buNone/>
        <a:tabLst/>
        <a:defRPr b="0" baseline="0" cap="none" i="0" spc="0" strike="noStrike" sz="15500" u="none">
          <a:solidFill>
            <a:srgbClr val="000000"/>
          </a:solidFill>
          <a:uFillTx/>
          <a:latin typeface="Calibri"/>
          <a:ea typeface="Calibri"/>
          <a:cs typeface="Calibri"/>
          <a:sym typeface="Calibri"/>
        </a:defRPr>
      </a:lvl8pPr>
      <a:lvl9pPr marL="0" marR="0" indent="0" algn="ctr" defTabSz="3225800" rtl="0" latinLnBrk="0">
        <a:lnSpc>
          <a:spcPct val="100000"/>
        </a:lnSpc>
        <a:spcBef>
          <a:spcPts val="0"/>
        </a:spcBef>
        <a:spcAft>
          <a:spcPts val="0"/>
        </a:spcAft>
        <a:buClrTx/>
        <a:buSzTx/>
        <a:buFontTx/>
        <a:buNone/>
        <a:tabLst/>
        <a:defRPr b="0" baseline="0" cap="none" i="0" spc="0" strike="noStrike" sz="15500" u="none">
          <a:solidFill>
            <a:srgbClr val="000000"/>
          </a:solidFill>
          <a:uFillTx/>
          <a:latin typeface="Calibri"/>
          <a:ea typeface="Calibri"/>
          <a:cs typeface="Calibri"/>
          <a:sym typeface="Calibri"/>
        </a:defRPr>
      </a:lvl9pPr>
    </p:titleStyle>
    <p:bodyStyle>
      <a:lvl1pPr marL="1209675" marR="0" indent="-1209675" algn="l" defTabSz="3225800" rtl="0" latinLnBrk="0">
        <a:lnSpc>
          <a:spcPct val="100000"/>
        </a:lnSpc>
        <a:spcBef>
          <a:spcPts val="2600"/>
        </a:spcBef>
        <a:spcAft>
          <a:spcPts val="0"/>
        </a:spcAft>
        <a:buClrTx/>
        <a:buSzPct val="100000"/>
        <a:buFont typeface="Arial"/>
        <a:buChar char="»"/>
        <a:tabLst/>
        <a:defRPr b="0" baseline="0" cap="none" i="0" spc="0" strike="noStrike" sz="11200" u="none">
          <a:solidFill>
            <a:srgbClr val="000000"/>
          </a:solidFill>
          <a:uFillTx/>
          <a:latin typeface="Calibri"/>
          <a:ea typeface="Calibri"/>
          <a:cs typeface="Calibri"/>
          <a:sym typeface="Calibri"/>
        </a:defRPr>
      </a:lvl1pPr>
      <a:lvl2pPr marL="2764744" marR="0" indent="-1150257" algn="l" defTabSz="3225800" rtl="0" latinLnBrk="0">
        <a:lnSpc>
          <a:spcPct val="100000"/>
        </a:lnSpc>
        <a:spcBef>
          <a:spcPts val="2600"/>
        </a:spcBef>
        <a:spcAft>
          <a:spcPts val="0"/>
        </a:spcAft>
        <a:buClrTx/>
        <a:buSzPct val="100000"/>
        <a:buFont typeface="Arial"/>
        <a:buChar char="–"/>
        <a:tabLst/>
        <a:defRPr b="0" baseline="0" cap="none" i="0" spc="0" strike="noStrike" sz="11200" u="none">
          <a:solidFill>
            <a:srgbClr val="000000"/>
          </a:solidFill>
          <a:uFillTx/>
          <a:latin typeface="Calibri"/>
          <a:ea typeface="Calibri"/>
          <a:cs typeface="Calibri"/>
          <a:sym typeface="Calibri"/>
        </a:defRPr>
      </a:lvl2pPr>
      <a:lvl3pPr marL="4301066" marR="0" indent="-1075264" algn="l" defTabSz="3225800" rtl="0" latinLnBrk="0">
        <a:lnSpc>
          <a:spcPct val="100000"/>
        </a:lnSpc>
        <a:spcBef>
          <a:spcPts val="2600"/>
        </a:spcBef>
        <a:spcAft>
          <a:spcPts val="0"/>
        </a:spcAft>
        <a:buClrTx/>
        <a:buSzPct val="100000"/>
        <a:buFont typeface="Arial"/>
        <a:buChar char="•"/>
        <a:tabLst/>
        <a:defRPr b="0" baseline="0" cap="none" i="0" spc="0" strike="noStrike" sz="11200" u="none">
          <a:solidFill>
            <a:srgbClr val="000000"/>
          </a:solidFill>
          <a:uFillTx/>
          <a:latin typeface="Calibri"/>
          <a:ea typeface="Calibri"/>
          <a:cs typeface="Calibri"/>
          <a:sym typeface="Calibri"/>
        </a:defRPr>
      </a:lvl3pPr>
      <a:lvl4pPr marL="6130607" marR="0" indent="-1290320" algn="l" defTabSz="3225800" rtl="0" latinLnBrk="0">
        <a:lnSpc>
          <a:spcPct val="100000"/>
        </a:lnSpc>
        <a:spcBef>
          <a:spcPts val="2600"/>
        </a:spcBef>
        <a:spcAft>
          <a:spcPts val="0"/>
        </a:spcAft>
        <a:buClrTx/>
        <a:buSzPct val="100000"/>
        <a:buFont typeface="Arial"/>
        <a:buChar char="–"/>
        <a:tabLst/>
        <a:defRPr b="0" baseline="0" cap="none" i="0" spc="0" strike="noStrike" sz="11200" u="none">
          <a:solidFill>
            <a:srgbClr val="000000"/>
          </a:solidFill>
          <a:uFillTx/>
          <a:latin typeface="Calibri"/>
          <a:ea typeface="Calibri"/>
          <a:cs typeface="Calibri"/>
          <a:sym typeface="Calibri"/>
        </a:defRPr>
      </a:lvl4pPr>
      <a:lvl5pPr marL="11471098" marR="0" indent="-5017908" algn="l" defTabSz="3225800" rtl="0" latinLnBrk="0">
        <a:lnSpc>
          <a:spcPct val="100000"/>
        </a:lnSpc>
        <a:spcBef>
          <a:spcPts val="2600"/>
        </a:spcBef>
        <a:spcAft>
          <a:spcPts val="0"/>
        </a:spcAft>
        <a:buClrTx/>
        <a:buSzPct val="100000"/>
        <a:buFont typeface="Arial"/>
        <a:buChar char="»"/>
        <a:tabLst/>
        <a:defRPr b="0" baseline="0" cap="none" i="0" spc="0" strike="noStrike" sz="11200" u="none">
          <a:solidFill>
            <a:srgbClr val="000000"/>
          </a:solidFill>
          <a:uFillTx/>
          <a:latin typeface="Calibri"/>
          <a:ea typeface="Calibri"/>
          <a:cs typeface="Calibri"/>
          <a:sym typeface="Calibri"/>
        </a:defRPr>
      </a:lvl5pPr>
      <a:lvl6pPr marL="0" marR="0" indent="0" algn="l" defTabSz="3225800" rtl="0" latinLnBrk="0">
        <a:lnSpc>
          <a:spcPct val="100000"/>
        </a:lnSpc>
        <a:spcBef>
          <a:spcPts val="2600"/>
        </a:spcBef>
        <a:spcAft>
          <a:spcPts val="0"/>
        </a:spcAft>
        <a:buClrTx/>
        <a:buSzTx/>
        <a:buFont typeface="Arial"/>
        <a:buNone/>
        <a:tabLst/>
        <a:defRPr b="0" baseline="0" cap="none" i="0" spc="0" strike="noStrike" sz="11200" u="none">
          <a:solidFill>
            <a:srgbClr val="000000"/>
          </a:solidFill>
          <a:uFillTx/>
          <a:latin typeface="Calibri"/>
          <a:ea typeface="Calibri"/>
          <a:cs typeface="Calibri"/>
          <a:sym typeface="Calibri"/>
        </a:defRPr>
      </a:lvl6pPr>
      <a:lvl7pPr marL="0" marR="0" indent="0" algn="l" defTabSz="3225800" rtl="0" latinLnBrk="0">
        <a:lnSpc>
          <a:spcPct val="100000"/>
        </a:lnSpc>
        <a:spcBef>
          <a:spcPts val="2600"/>
        </a:spcBef>
        <a:spcAft>
          <a:spcPts val="0"/>
        </a:spcAft>
        <a:buClrTx/>
        <a:buSzTx/>
        <a:buFont typeface="Arial"/>
        <a:buNone/>
        <a:tabLst/>
        <a:defRPr b="0" baseline="0" cap="none" i="0" spc="0" strike="noStrike" sz="11200" u="none">
          <a:solidFill>
            <a:srgbClr val="000000"/>
          </a:solidFill>
          <a:uFillTx/>
          <a:latin typeface="Calibri"/>
          <a:ea typeface="Calibri"/>
          <a:cs typeface="Calibri"/>
          <a:sym typeface="Calibri"/>
        </a:defRPr>
      </a:lvl7pPr>
      <a:lvl8pPr marL="0" marR="0" indent="0" algn="l" defTabSz="3225800" rtl="0" latinLnBrk="0">
        <a:lnSpc>
          <a:spcPct val="100000"/>
        </a:lnSpc>
        <a:spcBef>
          <a:spcPts val="2600"/>
        </a:spcBef>
        <a:spcAft>
          <a:spcPts val="0"/>
        </a:spcAft>
        <a:buClrTx/>
        <a:buSzTx/>
        <a:buFont typeface="Arial"/>
        <a:buNone/>
        <a:tabLst/>
        <a:defRPr b="0" baseline="0" cap="none" i="0" spc="0" strike="noStrike" sz="11200" u="none">
          <a:solidFill>
            <a:srgbClr val="000000"/>
          </a:solidFill>
          <a:uFillTx/>
          <a:latin typeface="Calibri"/>
          <a:ea typeface="Calibri"/>
          <a:cs typeface="Calibri"/>
          <a:sym typeface="Calibri"/>
        </a:defRPr>
      </a:lvl8pPr>
      <a:lvl9pPr marL="0" marR="0" indent="0" algn="l" defTabSz="3225800" rtl="0" latinLnBrk="0">
        <a:lnSpc>
          <a:spcPct val="100000"/>
        </a:lnSpc>
        <a:spcBef>
          <a:spcPts val="2600"/>
        </a:spcBef>
        <a:spcAft>
          <a:spcPts val="0"/>
        </a:spcAft>
        <a:buClrTx/>
        <a:buSzTx/>
        <a:buFont typeface="Arial"/>
        <a:buNone/>
        <a:tabLst/>
        <a:defRPr b="0" baseline="0" cap="none" i="0" spc="0" strike="noStrike" sz="11200" u="none">
          <a:solidFill>
            <a:srgbClr val="000000"/>
          </a:solidFill>
          <a:uFillTx/>
          <a:latin typeface="Calibri"/>
          <a:ea typeface="Calibri"/>
          <a:cs typeface="Calibri"/>
          <a:sym typeface="Calibri"/>
        </a:defRPr>
      </a:lvl9pPr>
    </p:bodyStyle>
    <p:otherStyle>
      <a:lvl1pPr marL="0" marR="0" indent="0" algn="r" defTabSz="3225800" rtl="0" latinLnBrk="0">
        <a:lnSpc>
          <a:spcPct val="100000"/>
        </a:lnSpc>
        <a:spcBef>
          <a:spcPts val="0"/>
        </a:spcBef>
        <a:spcAft>
          <a:spcPts val="0"/>
        </a:spcAft>
        <a:buClrTx/>
        <a:buSzTx/>
        <a:buFontTx/>
        <a:buNone/>
        <a:tabLst/>
        <a:defRPr b="0" baseline="0" cap="none" i="0" spc="0" strike="noStrike" sz="4200" u="none">
          <a:solidFill>
            <a:schemeClr val="tx1"/>
          </a:solidFill>
          <a:uFillTx/>
          <a:latin typeface="+mn-lt"/>
          <a:ea typeface="+mn-ea"/>
          <a:cs typeface="+mn-cs"/>
          <a:sym typeface="Calibri"/>
        </a:defRPr>
      </a:lvl1pPr>
      <a:lvl2pPr marL="0" marR="0" indent="0" algn="r" defTabSz="3225800" rtl="0" latinLnBrk="0">
        <a:lnSpc>
          <a:spcPct val="100000"/>
        </a:lnSpc>
        <a:spcBef>
          <a:spcPts val="0"/>
        </a:spcBef>
        <a:spcAft>
          <a:spcPts val="0"/>
        </a:spcAft>
        <a:buClrTx/>
        <a:buSzTx/>
        <a:buFontTx/>
        <a:buNone/>
        <a:tabLst/>
        <a:defRPr b="0" baseline="0" cap="none" i="0" spc="0" strike="noStrike" sz="4200" u="none">
          <a:solidFill>
            <a:schemeClr val="tx1"/>
          </a:solidFill>
          <a:uFillTx/>
          <a:latin typeface="+mn-lt"/>
          <a:ea typeface="+mn-ea"/>
          <a:cs typeface="+mn-cs"/>
          <a:sym typeface="Calibri"/>
        </a:defRPr>
      </a:lvl2pPr>
      <a:lvl3pPr marL="0" marR="0" indent="0" algn="r" defTabSz="3225800" rtl="0" latinLnBrk="0">
        <a:lnSpc>
          <a:spcPct val="100000"/>
        </a:lnSpc>
        <a:spcBef>
          <a:spcPts val="0"/>
        </a:spcBef>
        <a:spcAft>
          <a:spcPts val="0"/>
        </a:spcAft>
        <a:buClrTx/>
        <a:buSzTx/>
        <a:buFontTx/>
        <a:buNone/>
        <a:tabLst/>
        <a:defRPr b="0" baseline="0" cap="none" i="0" spc="0" strike="noStrike" sz="4200" u="none">
          <a:solidFill>
            <a:schemeClr val="tx1"/>
          </a:solidFill>
          <a:uFillTx/>
          <a:latin typeface="+mn-lt"/>
          <a:ea typeface="+mn-ea"/>
          <a:cs typeface="+mn-cs"/>
          <a:sym typeface="Calibri"/>
        </a:defRPr>
      </a:lvl3pPr>
      <a:lvl4pPr marL="0" marR="0" indent="0" algn="r" defTabSz="3225800" rtl="0" latinLnBrk="0">
        <a:lnSpc>
          <a:spcPct val="100000"/>
        </a:lnSpc>
        <a:spcBef>
          <a:spcPts val="0"/>
        </a:spcBef>
        <a:spcAft>
          <a:spcPts val="0"/>
        </a:spcAft>
        <a:buClrTx/>
        <a:buSzTx/>
        <a:buFontTx/>
        <a:buNone/>
        <a:tabLst/>
        <a:defRPr b="0" baseline="0" cap="none" i="0" spc="0" strike="noStrike" sz="4200" u="none">
          <a:solidFill>
            <a:schemeClr val="tx1"/>
          </a:solidFill>
          <a:uFillTx/>
          <a:latin typeface="+mn-lt"/>
          <a:ea typeface="+mn-ea"/>
          <a:cs typeface="+mn-cs"/>
          <a:sym typeface="Calibri"/>
        </a:defRPr>
      </a:lvl4pPr>
      <a:lvl5pPr marL="0" marR="0" indent="0" algn="r" defTabSz="3225800" rtl="0" latinLnBrk="0">
        <a:lnSpc>
          <a:spcPct val="100000"/>
        </a:lnSpc>
        <a:spcBef>
          <a:spcPts val="0"/>
        </a:spcBef>
        <a:spcAft>
          <a:spcPts val="0"/>
        </a:spcAft>
        <a:buClrTx/>
        <a:buSzTx/>
        <a:buFontTx/>
        <a:buNone/>
        <a:tabLst/>
        <a:defRPr b="0" baseline="0" cap="none" i="0" spc="0" strike="noStrike" sz="4200" u="none">
          <a:solidFill>
            <a:schemeClr val="tx1"/>
          </a:solidFill>
          <a:uFillTx/>
          <a:latin typeface="+mn-lt"/>
          <a:ea typeface="+mn-ea"/>
          <a:cs typeface="+mn-cs"/>
          <a:sym typeface="Calibri"/>
        </a:defRPr>
      </a:lvl5pPr>
      <a:lvl6pPr marL="0" marR="0" indent="0" algn="r" defTabSz="3225800" rtl="0" latinLnBrk="0">
        <a:lnSpc>
          <a:spcPct val="100000"/>
        </a:lnSpc>
        <a:spcBef>
          <a:spcPts val="0"/>
        </a:spcBef>
        <a:spcAft>
          <a:spcPts val="0"/>
        </a:spcAft>
        <a:buClrTx/>
        <a:buSzTx/>
        <a:buFontTx/>
        <a:buNone/>
        <a:tabLst/>
        <a:defRPr b="0" baseline="0" cap="none" i="0" spc="0" strike="noStrike" sz="4200" u="none">
          <a:solidFill>
            <a:schemeClr val="tx1"/>
          </a:solidFill>
          <a:uFillTx/>
          <a:latin typeface="+mn-lt"/>
          <a:ea typeface="+mn-ea"/>
          <a:cs typeface="+mn-cs"/>
          <a:sym typeface="Calibri"/>
        </a:defRPr>
      </a:lvl6pPr>
      <a:lvl7pPr marL="0" marR="0" indent="0" algn="r" defTabSz="3225800" rtl="0" latinLnBrk="0">
        <a:lnSpc>
          <a:spcPct val="100000"/>
        </a:lnSpc>
        <a:spcBef>
          <a:spcPts val="0"/>
        </a:spcBef>
        <a:spcAft>
          <a:spcPts val="0"/>
        </a:spcAft>
        <a:buClrTx/>
        <a:buSzTx/>
        <a:buFontTx/>
        <a:buNone/>
        <a:tabLst/>
        <a:defRPr b="0" baseline="0" cap="none" i="0" spc="0" strike="noStrike" sz="4200" u="none">
          <a:solidFill>
            <a:schemeClr val="tx1"/>
          </a:solidFill>
          <a:uFillTx/>
          <a:latin typeface="+mn-lt"/>
          <a:ea typeface="+mn-ea"/>
          <a:cs typeface="+mn-cs"/>
          <a:sym typeface="Calibri"/>
        </a:defRPr>
      </a:lvl7pPr>
      <a:lvl8pPr marL="0" marR="0" indent="0" algn="r" defTabSz="3225800" rtl="0" latinLnBrk="0">
        <a:lnSpc>
          <a:spcPct val="100000"/>
        </a:lnSpc>
        <a:spcBef>
          <a:spcPts val="0"/>
        </a:spcBef>
        <a:spcAft>
          <a:spcPts val="0"/>
        </a:spcAft>
        <a:buClrTx/>
        <a:buSzTx/>
        <a:buFontTx/>
        <a:buNone/>
        <a:tabLst/>
        <a:defRPr b="0" baseline="0" cap="none" i="0" spc="0" strike="noStrike" sz="4200" u="none">
          <a:solidFill>
            <a:schemeClr val="tx1"/>
          </a:solidFill>
          <a:uFillTx/>
          <a:latin typeface="+mn-lt"/>
          <a:ea typeface="+mn-ea"/>
          <a:cs typeface="+mn-cs"/>
          <a:sym typeface="Calibri"/>
        </a:defRPr>
      </a:lvl8pPr>
      <a:lvl9pPr marL="0" marR="0" indent="0" algn="r" defTabSz="3225800" rtl="0" latinLnBrk="0">
        <a:lnSpc>
          <a:spcPct val="100000"/>
        </a:lnSpc>
        <a:spcBef>
          <a:spcPts val="0"/>
        </a:spcBef>
        <a:spcAft>
          <a:spcPts val="0"/>
        </a:spcAft>
        <a:buClrTx/>
        <a:buSzTx/>
        <a:buFontTx/>
        <a:buNone/>
        <a:tabLst/>
        <a:defRPr b="0" baseline="0" cap="none" i="0" spc="0" strike="noStrike" sz="4200" u="none">
          <a:solidFill>
            <a:schemeClr val="tx1"/>
          </a:solidFill>
          <a:uFillTx/>
          <a:latin typeface="+mn-lt"/>
          <a:ea typeface="+mn-ea"/>
          <a:cs typeface="+mn-cs"/>
          <a:sym typeface="Calibri"/>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 name="How to Prepare Your e-Poster for the IIGANN 2025 Congress…"/>
          <p:cNvSpPr txBox="1"/>
          <p:nvPr/>
        </p:nvSpPr>
        <p:spPr>
          <a:xfrm>
            <a:off x="63182" y="3883025"/>
            <a:ext cx="23990936" cy="1744570"/>
          </a:xfrm>
          <a:prstGeom prst="rect">
            <a:avLst/>
          </a:prstGeom>
          <a:solidFill>
            <a:srgbClr val="FFFFFF"/>
          </a:solidFill>
          <a:ln w="25400">
            <a:solidFill>
              <a:schemeClr val="accent1"/>
            </a:solidFill>
          </a:ln>
          <a:extLst>
            <a:ext uri="{C572A759-6A51-4108-AA02-DFA0A04FC94B}">
              <ma14:wrappingTextBoxFlag xmlns:ma14="http://schemas.microsoft.com/office/mac/drawingml/2011/main" val="1"/>
            </a:ext>
          </a:extLst>
        </p:spPr>
        <p:txBody>
          <a:bodyPr lIns="45718" tIns="45718" rIns="45718" bIns="45718">
            <a:spAutoFit/>
          </a:bodyPr>
          <a:lstStyle/>
          <a:p>
            <a:pPr algn="ctr">
              <a:defRPr b="1" sz="5600">
                <a:solidFill>
                  <a:srgbClr val="306F82"/>
                </a:solidFill>
                <a:latin typeface="Arial"/>
                <a:ea typeface="Arial"/>
                <a:cs typeface="Arial"/>
                <a:sym typeface="Arial"/>
              </a:defRPr>
            </a:pPr>
            <a:r>
              <a:t>How to Prepare Your e-Poster for the IIGANN 2025 Congress</a:t>
            </a:r>
          </a:p>
          <a:p>
            <a:pPr algn="ctr">
              <a:defRPr b="1" sz="5600">
                <a:solidFill>
                  <a:srgbClr val="306F82"/>
                </a:solidFill>
                <a:latin typeface="Arial"/>
                <a:ea typeface="Arial"/>
                <a:cs typeface="Arial"/>
                <a:sym typeface="Arial"/>
              </a:defRPr>
            </a:pPr>
            <a:r>
              <a:t>[size: 56 p., Arial Bold]</a:t>
            </a:r>
          </a:p>
        </p:txBody>
      </p:sp>
      <p:sp>
        <p:nvSpPr>
          <p:cNvPr id="21" name="N. Surname1, N. Surname2, N. Surname3, N. Surname4 [velikost: 45 b.]"/>
          <p:cNvSpPr txBox="1"/>
          <p:nvPr/>
        </p:nvSpPr>
        <p:spPr>
          <a:xfrm>
            <a:off x="64770" y="5954712"/>
            <a:ext cx="23990936" cy="70619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ctr" defTabSz="3225800">
              <a:defRPr sz="4800" u="sng">
                <a:latin typeface="Calibri"/>
                <a:ea typeface="Calibri"/>
                <a:cs typeface="Calibri"/>
                <a:sym typeface="Calibri"/>
              </a:defRPr>
            </a:pPr>
            <a:r>
              <a:t>N. Surname</a:t>
            </a:r>
            <a:r>
              <a:rPr baseline="30000" u="none"/>
              <a:t>1</a:t>
            </a:r>
            <a:r>
              <a:rPr u="none"/>
              <a:t>, N. Surname</a:t>
            </a:r>
            <a:r>
              <a:rPr baseline="30000" u="none"/>
              <a:t>2</a:t>
            </a:r>
            <a:r>
              <a:rPr u="none"/>
              <a:t>, N. Surname</a:t>
            </a:r>
            <a:r>
              <a:rPr baseline="30000" u="none"/>
              <a:t>3</a:t>
            </a:r>
            <a:r>
              <a:rPr u="none"/>
              <a:t>, N. Surname</a:t>
            </a:r>
            <a:r>
              <a:rPr baseline="30000" u="none"/>
              <a:t>4 </a:t>
            </a:r>
            <a:r>
              <a:rPr sz="4500" u="none"/>
              <a:t>[velikost: 45 b.]</a:t>
            </a:r>
          </a:p>
        </p:txBody>
      </p:sp>
      <p:sp>
        <p:nvSpPr>
          <p:cNvPr id="22" name="1Institution, Department, City, Country; 2Institution, Department, City, Country; 3Institution, Department, City, Country; 4Institution, Department, City, Country [size 32 b., italics]"/>
          <p:cNvSpPr txBox="1"/>
          <p:nvPr/>
        </p:nvSpPr>
        <p:spPr>
          <a:xfrm>
            <a:off x="64770" y="6954836"/>
            <a:ext cx="23990936" cy="1017942"/>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ctr">
              <a:spcBef>
                <a:spcPts val="700"/>
              </a:spcBef>
              <a:defRPr baseline="30000" i="1" sz="3200">
                <a:latin typeface="Arial"/>
                <a:ea typeface="Arial"/>
                <a:cs typeface="Arial"/>
                <a:sym typeface="Arial"/>
              </a:defRPr>
            </a:pPr>
            <a:r>
              <a:t>1</a:t>
            </a:r>
            <a:r>
              <a:rPr baseline="0"/>
              <a:t>Institution, Department, City, Country; </a:t>
            </a:r>
            <a:r>
              <a:t>2</a:t>
            </a:r>
            <a:r>
              <a:rPr baseline="0"/>
              <a:t>Institution, Department, City, Country; </a:t>
            </a:r>
            <a:r>
              <a:t>3</a:t>
            </a:r>
            <a:r>
              <a:rPr baseline="0"/>
              <a:t>Institution, Department, City, Country; </a:t>
            </a:r>
            <a:r>
              <a:t>4</a:t>
            </a:r>
            <a:r>
              <a:rPr baseline="0"/>
              <a:t>Institution, Department, City, Country </a:t>
            </a:r>
            <a:r>
              <a:rPr baseline="0" sz="3100"/>
              <a:t>[size 32 b., italics]</a:t>
            </a:r>
          </a:p>
        </p:txBody>
      </p:sp>
      <p:sp>
        <p:nvSpPr>
          <p:cNvPr id="23" name="| Introduction [size: 39 b.]…"/>
          <p:cNvSpPr txBox="1"/>
          <p:nvPr/>
        </p:nvSpPr>
        <p:spPr>
          <a:xfrm>
            <a:off x="1106169" y="8228011"/>
            <a:ext cx="22052600" cy="300121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just">
              <a:defRPr b="1" sz="3900">
                <a:solidFill>
                  <a:srgbClr val="54A8DD"/>
                </a:solidFill>
                <a:latin typeface="Arial"/>
                <a:ea typeface="Arial"/>
                <a:cs typeface="Arial"/>
                <a:sym typeface="Arial"/>
              </a:defRPr>
            </a:pPr>
            <a:r>
              <a:t>| Introduction [size: 39 b.]</a:t>
            </a:r>
          </a:p>
          <a:p>
            <a:pPr algn="just">
              <a:spcBef>
                <a:spcPts val="1400"/>
              </a:spcBef>
              <a:defRPr sz="1700">
                <a:latin typeface="Arial"/>
                <a:ea typeface="Arial"/>
                <a:cs typeface="Arial"/>
                <a:sym typeface="Arial"/>
              </a:defRPr>
            </a:pPr>
          </a:p>
          <a:p>
            <a:pPr algn="just">
              <a:spcBef>
                <a:spcPts val="1400"/>
              </a:spcBef>
              <a:defRPr sz="2700">
                <a:latin typeface="Arial"/>
                <a:ea typeface="Arial"/>
                <a:cs typeface="Arial"/>
                <a:sym typeface="Arial"/>
              </a:defRPr>
            </a:pPr>
            <a:r>
              <a:t>[size 27 b.]   Irit prat alis acidunt landiat la facilit in vent nulla feum quat vel ute dolore do coreetuerit er summodions nullaore magna feuiscipis nit adiam vullum dio conullan ut veraesendiam non vullumsan volor am iuscipis etum vel er susto dolore del.</a:t>
            </a:r>
          </a:p>
          <a:p>
            <a:pPr algn="just">
              <a:spcBef>
                <a:spcPts val="1400"/>
              </a:spcBef>
              <a:defRPr sz="2700">
                <a:latin typeface="Arial"/>
                <a:ea typeface="Arial"/>
                <a:cs typeface="Arial"/>
                <a:sym typeface="Arial"/>
              </a:defRPr>
            </a:pPr>
            <a:r>
              <a:t>Irit prat alis acidunt landiat la facilit in vent nulla feum quat vel ute dolore do coreetuerit er summodions nullaore magna feuiscipis nit adiam vullum dio conullan ut veraesendiam non vullumsan volor am iuscipis etum vel er susto dolore del.</a:t>
            </a:r>
          </a:p>
        </p:txBody>
      </p:sp>
      <p:sp>
        <p:nvSpPr>
          <p:cNvPr id="24" name="| Objective and Methods [size: 39 b.]…"/>
          <p:cNvSpPr txBox="1"/>
          <p:nvPr/>
        </p:nvSpPr>
        <p:spPr>
          <a:xfrm>
            <a:off x="1031557" y="11704636"/>
            <a:ext cx="18172750" cy="575711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just">
              <a:defRPr b="1" sz="3900">
                <a:solidFill>
                  <a:srgbClr val="54A8DD"/>
                </a:solidFill>
                <a:latin typeface="Arial"/>
                <a:ea typeface="Arial"/>
                <a:cs typeface="Arial"/>
                <a:sym typeface="Arial"/>
              </a:defRPr>
            </a:pPr>
            <a:r>
              <a:t>| Objective and Methods [size: 39 b.]</a:t>
            </a:r>
          </a:p>
          <a:p>
            <a:pPr algn="just">
              <a:spcBef>
                <a:spcPts val="1400"/>
              </a:spcBef>
              <a:defRPr sz="1700">
                <a:latin typeface="Arial"/>
                <a:ea typeface="Arial"/>
                <a:cs typeface="Arial"/>
                <a:sym typeface="Arial"/>
              </a:defRPr>
            </a:pPr>
          </a:p>
          <a:p>
            <a:pPr algn="just">
              <a:spcBef>
                <a:spcPts val="1400"/>
              </a:spcBef>
              <a:defRPr sz="2700">
                <a:latin typeface="Arial"/>
                <a:ea typeface="Arial"/>
                <a:cs typeface="Arial"/>
                <a:sym typeface="Arial"/>
              </a:defRPr>
            </a:pPr>
            <a:r>
              <a:t>[size 27 b.]   Irit prat alis acidunt landiat la facilit in vent nulla feum quat vel ute dolore do coreetuerit er summodions nullaore magna feuiscipis nit adiam vullum dio conullan ut veraesendiam non vullumsan volor am iuscipis etum vel er susto dolore del.</a:t>
            </a:r>
          </a:p>
          <a:p>
            <a:pPr algn="just">
              <a:spcBef>
                <a:spcPts val="1400"/>
              </a:spcBef>
              <a:buClr>
                <a:srgbClr val="0087C7"/>
              </a:buClr>
              <a:buSzPct val="130000"/>
              <a:buChar char="▪"/>
              <a:defRPr sz="2700">
                <a:latin typeface="Arial"/>
                <a:ea typeface="Arial"/>
                <a:cs typeface="Arial"/>
                <a:sym typeface="Arial"/>
              </a:defRPr>
            </a:pPr>
            <a:r>
              <a:t> Irit prat alis acidunt landiat la facilit in vent nulla feum quat vel ute dolore do coreetuerit er sumodions nullaore magna feuiscipis nit adiam vullum</a:t>
            </a:r>
          </a:p>
          <a:p>
            <a:pPr>
              <a:buClr>
                <a:srgbClr val="0087C7"/>
              </a:buClr>
              <a:buSzPct val="130000"/>
              <a:buChar char="▪"/>
              <a:defRPr sz="2700">
                <a:latin typeface="Arial"/>
                <a:ea typeface="Arial"/>
                <a:cs typeface="Arial"/>
                <a:sym typeface="Arial"/>
              </a:defRPr>
            </a:pPr>
          </a:p>
          <a:p>
            <a:pPr>
              <a:buClr>
                <a:srgbClr val="0087C7"/>
              </a:buClr>
              <a:buSzPct val="130000"/>
              <a:buChar char="▪"/>
              <a:defRPr sz="2700">
                <a:latin typeface="Arial"/>
                <a:ea typeface="Arial"/>
                <a:cs typeface="Arial"/>
                <a:sym typeface="Arial"/>
              </a:defRPr>
            </a:pPr>
            <a:r>
              <a:t> Irit prat alis acidunt landiat la facilit in vent nulla feum quat vel ute dolore do coreetuerit er sumodions nullaore magna feuiscipis nit adiam vullum dio conullan ut</a:t>
            </a:r>
          </a:p>
          <a:p>
            <a:pPr>
              <a:buClr>
                <a:srgbClr val="0087C7"/>
              </a:buClr>
              <a:buSzPct val="130000"/>
              <a:buChar char="▪"/>
              <a:defRPr sz="2700">
                <a:latin typeface="Arial"/>
                <a:ea typeface="Arial"/>
                <a:cs typeface="Arial"/>
                <a:sym typeface="Arial"/>
              </a:defRPr>
            </a:pPr>
          </a:p>
          <a:p>
            <a:pPr>
              <a:buClr>
                <a:srgbClr val="0087C7"/>
              </a:buClr>
              <a:buSzPct val="130000"/>
              <a:buChar char="▪"/>
              <a:defRPr sz="2700">
                <a:latin typeface="Arial"/>
                <a:ea typeface="Arial"/>
                <a:cs typeface="Arial"/>
                <a:sym typeface="Arial"/>
              </a:defRPr>
            </a:pPr>
            <a:r>
              <a:t> Irit prat alis acidunt landiat la facilit in vent nulla feum quat vel ute dolore do coreetuerit er sumodions nullaore magna feuiscipis nit adiam vullum dio conullan ut veraesendiam</a:t>
            </a:r>
          </a:p>
        </p:txBody>
      </p:sp>
      <p:sp>
        <p:nvSpPr>
          <p:cNvPr id="25" name="| Results [size: 39 b.]…"/>
          <p:cNvSpPr txBox="1"/>
          <p:nvPr/>
        </p:nvSpPr>
        <p:spPr>
          <a:xfrm>
            <a:off x="1106169" y="22742524"/>
            <a:ext cx="22052600" cy="300122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just">
              <a:defRPr b="1" sz="3900">
                <a:solidFill>
                  <a:srgbClr val="54A8DD"/>
                </a:solidFill>
                <a:latin typeface="Arial"/>
                <a:ea typeface="Arial"/>
                <a:cs typeface="Arial"/>
                <a:sym typeface="Arial"/>
              </a:defRPr>
            </a:pPr>
            <a:r>
              <a:t>| Results [size: 39 b.]</a:t>
            </a:r>
          </a:p>
          <a:p>
            <a:pPr algn="just">
              <a:spcBef>
                <a:spcPts val="1400"/>
              </a:spcBef>
              <a:defRPr sz="1700">
                <a:latin typeface="Arial"/>
                <a:ea typeface="Arial"/>
                <a:cs typeface="Arial"/>
                <a:sym typeface="Arial"/>
              </a:defRPr>
            </a:pPr>
          </a:p>
          <a:p>
            <a:pPr algn="just">
              <a:spcBef>
                <a:spcPts val="1400"/>
              </a:spcBef>
              <a:defRPr sz="2700">
                <a:latin typeface="Arial"/>
                <a:ea typeface="Arial"/>
                <a:cs typeface="Arial"/>
                <a:sym typeface="Arial"/>
              </a:defRPr>
            </a:pPr>
            <a:r>
              <a:t>[size 27 b.]   Irit prat alis acidunt landiat la facilit in vent nulla feum quat vel ute dolore do coreetuerit er summodions nullaore magna feuiscipis nit adiam vullum dio conullan ut veraesendiam non vullumsan volor am iuscipis etum vel er susto dolore del.</a:t>
            </a:r>
          </a:p>
          <a:p>
            <a:pPr algn="just">
              <a:spcBef>
                <a:spcPts val="1400"/>
              </a:spcBef>
              <a:defRPr sz="2700">
                <a:latin typeface="Arial"/>
                <a:ea typeface="Arial"/>
                <a:cs typeface="Arial"/>
                <a:sym typeface="Arial"/>
              </a:defRPr>
            </a:pPr>
            <a:r>
              <a:t>Irit prat alis acidunt landiat la facilit in vent nulla feum quat vel ute dolore do coreetuerit er summodions nullaore magna feuiscipis nit adiam vullum dio conullan ut veraesendiam non vullumsan volor am iuscipis etum vel er susto dolore del.</a:t>
            </a:r>
          </a:p>
        </p:txBody>
      </p:sp>
      <p:sp>
        <p:nvSpPr>
          <p:cNvPr id="26" name="[size 25 b.]   Irit prat alis acidunt landiat la facilit in vent nulla feum quat vel ute dolore do coreetuerit er summodions nullaore."/>
          <p:cNvSpPr txBox="1"/>
          <p:nvPr/>
        </p:nvSpPr>
        <p:spPr>
          <a:xfrm>
            <a:off x="1106169" y="26244550"/>
            <a:ext cx="22052600" cy="437065"/>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just">
              <a:spcBef>
                <a:spcPts val="1400"/>
              </a:spcBef>
              <a:defRPr i="1" sz="2400">
                <a:latin typeface="Arial"/>
                <a:ea typeface="Arial"/>
                <a:cs typeface="Arial"/>
                <a:sym typeface="Arial"/>
              </a:defRPr>
            </a:lvl1pPr>
          </a:lstStyle>
          <a:p>
            <a:pPr/>
            <a:r>
              <a:t>[size 25 b.]   Irit prat alis acidunt landiat la facilit in vent nulla feum quat vel ute dolore do coreetuerit er summodions nullaore.</a:t>
            </a:r>
          </a:p>
        </p:txBody>
      </p:sp>
      <p:graphicFrame>
        <p:nvGraphicFramePr>
          <p:cNvPr id="27" name="Tabulka"/>
          <p:cNvGraphicFramePr/>
          <p:nvPr/>
        </p:nvGraphicFramePr>
        <p:xfrm>
          <a:off x="1060450" y="18362612"/>
          <a:ext cx="22144038" cy="4046540"/>
        </p:xfrm>
        <a:graphic xmlns:a="http://schemas.openxmlformats.org/drawingml/2006/main">
          <a:graphicData uri="http://schemas.openxmlformats.org/drawingml/2006/table">
            <a:tbl>
              <a:tblPr firstCol="0" firstRow="0" lastCol="0" lastRow="0" bandCol="0" bandRow="0" rtl="0">
                <a:tableStyleId>{4C3C2611-4C71-4FC5-86AE-919BDF0F9419}</a:tableStyleId>
              </a:tblPr>
              <a:tblGrid>
                <a:gridCol w="5535612"/>
                <a:gridCol w="5537200"/>
                <a:gridCol w="5535612"/>
                <a:gridCol w="5535612"/>
              </a:tblGrid>
              <a:tr h="674687">
                <a:tc>
                  <a:txBody>
                    <a:bodyPr/>
                    <a:lstStyle/>
                    <a:p>
                      <a:pPr algn="l">
                        <a:defRPr sz="1800"/>
                      </a:pPr>
                      <a:r>
                        <a:rPr b="1" sz="3000">
                          <a:solidFill>
                            <a:srgbClr val="FFFFFF"/>
                          </a:solidFill>
                          <a:sym typeface="Helvetica Neue"/>
                        </a:rPr>
                        <a:t>Column 1 [30 b.]</a:t>
                      </a:r>
                    </a:p>
                  </a:txBody>
                  <a:tcPr marL="54797" marR="54797" marT="54797" marB="54797" anchor="ctr" anchorCtr="0" horzOverflow="overflow">
                    <a:lnB w="38100">
                      <a:solidFill>
                        <a:srgbClr val="FFFFFF"/>
                      </a:solidFill>
                    </a:lnB>
                    <a:solidFill>
                      <a:srgbClr val="64BFD3"/>
                    </a:solidFill>
                  </a:tcPr>
                </a:tc>
                <a:tc>
                  <a:txBody>
                    <a:bodyPr/>
                    <a:lstStyle/>
                    <a:p>
                      <a:pPr algn="l">
                        <a:defRPr sz="1800"/>
                      </a:pPr>
                      <a:r>
                        <a:rPr b="1" sz="3000">
                          <a:solidFill>
                            <a:srgbClr val="FFFFFF"/>
                          </a:solidFill>
                          <a:sym typeface="Helvetica Neue"/>
                        </a:rPr>
                        <a:t>Column 2 [30 b.]</a:t>
                      </a:r>
                    </a:p>
                  </a:txBody>
                  <a:tcPr marL="54797" marR="54797" marT="54797" marB="54797" anchor="ctr" anchorCtr="0" horzOverflow="overflow">
                    <a:lnB w="38100">
                      <a:solidFill>
                        <a:srgbClr val="FFFFFF"/>
                      </a:solidFill>
                    </a:lnB>
                    <a:solidFill>
                      <a:srgbClr val="64BFD3"/>
                    </a:solidFill>
                  </a:tcPr>
                </a:tc>
                <a:tc>
                  <a:txBody>
                    <a:bodyPr/>
                    <a:lstStyle/>
                    <a:p>
                      <a:pPr algn="l">
                        <a:defRPr sz="1800"/>
                      </a:pPr>
                      <a:r>
                        <a:rPr b="1" sz="3000">
                          <a:solidFill>
                            <a:srgbClr val="FFFFFF"/>
                          </a:solidFill>
                          <a:sym typeface="Helvetica Neue"/>
                        </a:rPr>
                        <a:t>Column 3 [30 b.]</a:t>
                      </a:r>
                    </a:p>
                  </a:txBody>
                  <a:tcPr marL="54797" marR="54797" marT="54797" marB="54797" anchor="ctr" anchorCtr="0" horzOverflow="overflow">
                    <a:lnB w="38100">
                      <a:solidFill>
                        <a:srgbClr val="FFFFFF"/>
                      </a:solidFill>
                    </a:lnB>
                    <a:solidFill>
                      <a:srgbClr val="64BFD3"/>
                    </a:solidFill>
                  </a:tcPr>
                </a:tc>
                <a:tc>
                  <a:txBody>
                    <a:bodyPr/>
                    <a:lstStyle/>
                    <a:p>
                      <a:pPr algn="l">
                        <a:defRPr sz="1800"/>
                      </a:pPr>
                      <a:r>
                        <a:rPr b="1" sz="3000">
                          <a:solidFill>
                            <a:srgbClr val="FFFFFF"/>
                          </a:solidFill>
                          <a:sym typeface="Helvetica Neue"/>
                        </a:rPr>
                        <a:t>Column 4 [30 b.]</a:t>
                      </a:r>
                    </a:p>
                  </a:txBody>
                  <a:tcPr marL="54797" marR="54797" marT="54797" marB="54797" anchor="ctr" anchorCtr="0" horzOverflow="overflow">
                    <a:lnB w="38100">
                      <a:solidFill>
                        <a:srgbClr val="FFFFFF"/>
                      </a:solidFill>
                    </a:lnB>
                    <a:solidFill>
                      <a:srgbClr val="64BFD3"/>
                    </a:solidFill>
                  </a:tcPr>
                </a:tc>
              </a:tr>
              <a:tr h="674687">
                <a:tc>
                  <a:txBody>
                    <a:bodyPr/>
                    <a:lstStyle/>
                    <a:p>
                      <a:pPr algn="l">
                        <a:defRPr sz="1800"/>
                      </a:pPr>
                      <a:r>
                        <a:rPr sz="2500">
                          <a:sym typeface="Helvetica Neue"/>
                        </a:rPr>
                        <a:t>Row 1 [25 b.]</a:t>
                      </a:r>
                    </a:p>
                  </a:txBody>
                  <a:tcPr marL="54797" marR="54797" marT="54797" marB="54797" anchor="ctr" anchorCtr="0" horzOverflow="overflow">
                    <a:lnT w="38100">
                      <a:solidFill>
                        <a:srgbClr val="FFFFFF"/>
                      </a:solidFill>
                    </a:lnT>
                    <a:solidFill>
                      <a:srgbClr val="D9D9D9"/>
                    </a:solidFill>
                  </a:tcPr>
                </a:tc>
                <a:tc>
                  <a:txBody>
                    <a:bodyPr/>
                    <a:lstStyle/>
                    <a:p>
                      <a:pPr>
                        <a:defRPr>
                          <a:sym typeface="Helvetica Neue"/>
                        </a:defRPr>
                      </a:pPr>
                    </a:p>
                  </a:txBody>
                  <a:tcPr marL="54797" marR="54797" marT="54797" marB="54797" anchor="ctr" anchorCtr="0" horzOverflow="overflow">
                    <a:lnT w="38100">
                      <a:solidFill>
                        <a:srgbClr val="FFFFFF"/>
                      </a:solidFill>
                    </a:lnT>
                    <a:solidFill>
                      <a:srgbClr val="D9D9D9"/>
                    </a:solidFill>
                  </a:tcPr>
                </a:tc>
                <a:tc>
                  <a:txBody>
                    <a:bodyPr/>
                    <a:lstStyle/>
                    <a:p>
                      <a:pPr>
                        <a:defRPr>
                          <a:sym typeface="Helvetica Neue"/>
                        </a:defRPr>
                      </a:pPr>
                    </a:p>
                  </a:txBody>
                  <a:tcPr marL="54797" marR="54797" marT="54797" marB="54797" anchor="ctr" anchorCtr="0" horzOverflow="overflow">
                    <a:lnT w="38100">
                      <a:solidFill>
                        <a:srgbClr val="FFFFFF"/>
                      </a:solidFill>
                    </a:lnT>
                    <a:solidFill>
                      <a:srgbClr val="D9D9D9"/>
                    </a:solidFill>
                  </a:tcPr>
                </a:tc>
                <a:tc>
                  <a:txBody>
                    <a:bodyPr/>
                    <a:lstStyle/>
                    <a:p>
                      <a:pPr>
                        <a:defRPr>
                          <a:sym typeface="Helvetica Neue"/>
                        </a:defRPr>
                      </a:pPr>
                    </a:p>
                  </a:txBody>
                  <a:tcPr marL="54797" marR="54797" marT="54797" marB="54797" anchor="ctr" anchorCtr="0" horzOverflow="overflow">
                    <a:lnT w="38100">
                      <a:solidFill>
                        <a:srgbClr val="FFFFFF"/>
                      </a:solidFill>
                    </a:lnT>
                    <a:solidFill>
                      <a:srgbClr val="D9D9D9"/>
                    </a:solidFill>
                  </a:tcPr>
                </a:tc>
              </a:tr>
              <a:tr h="674687">
                <a:tc>
                  <a:txBody>
                    <a:bodyPr/>
                    <a:lstStyle/>
                    <a:p>
                      <a:pPr algn="l">
                        <a:defRPr sz="1800"/>
                      </a:pPr>
                      <a:r>
                        <a:rPr sz="2500">
                          <a:sym typeface="Helvetica Neue"/>
                        </a:rPr>
                        <a:t>Row 2 [25 b.]</a:t>
                      </a:r>
                    </a:p>
                  </a:txBody>
                  <a:tcPr marL="54797" marR="54797" marT="54797" marB="54797" anchor="ctr" anchorCtr="0" horzOverflow="overflow">
                    <a:solidFill>
                      <a:srgbClr val="E7E7E7"/>
                    </a:solidFill>
                  </a:tcPr>
                </a:tc>
                <a:tc>
                  <a:txBody>
                    <a:bodyPr/>
                    <a:lstStyle/>
                    <a:p>
                      <a:pPr>
                        <a:defRPr>
                          <a:sym typeface="Helvetica Neue"/>
                        </a:defRPr>
                      </a:pPr>
                    </a:p>
                  </a:txBody>
                  <a:tcPr marL="54797" marR="54797" marT="54797" marB="54797" anchor="ctr" anchorCtr="0" horzOverflow="overflow">
                    <a:solidFill>
                      <a:srgbClr val="E7E7E7"/>
                    </a:solidFill>
                  </a:tcPr>
                </a:tc>
                <a:tc>
                  <a:txBody>
                    <a:bodyPr/>
                    <a:lstStyle/>
                    <a:p>
                      <a:pPr>
                        <a:defRPr>
                          <a:sym typeface="Helvetica Neue"/>
                        </a:defRPr>
                      </a:pPr>
                    </a:p>
                  </a:txBody>
                  <a:tcPr marL="54797" marR="54797" marT="54797" marB="54797" anchor="ctr" anchorCtr="0" horzOverflow="overflow">
                    <a:solidFill>
                      <a:srgbClr val="E7E7E7"/>
                    </a:solidFill>
                  </a:tcPr>
                </a:tc>
                <a:tc>
                  <a:txBody>
                    <a:bodyPr/>
                    <a:lstStyle/>
                    <a:p>
                      <a:pPr>
                        <a:defRPr>
                          <a:sym typeface="Helvetica Neue"/>
                        </a:defRPr>
                      </a:pPr>
                    </a:p>
                  </a:txBody>
                  <a:tcPr marL="54797" marR="54797" marT="54797" marB="54797" anchor="ctr" anchorCtr="0" horzOverflow="overflow">
                    <a:solidFill>
                      <a:srgbClr val="E7E7E7"/>
                    </a:solidFill>
                  </a:tcPr>
                </a:tc>
              </a:tr>
              <a:tr h="673100">
                <a:tc>
                  <a:txBody>
                    <a:bodyPr/>
                    <a:lstStyle/>
                    <a:p>
                      <a:pPr algn="l">
                        <a:defRPr sz="1800"/>
                      </a:pPr>
                      <a:r>
                        <a:rPr sz="2500">
                          <a:sym typeface="Helvetica Neue"/>
                        </a:rPr>
                        <a:t>Row 3 [25 b.]</a:t>
                      </a:r>
                    </a:p>
                  </a:txBody>
                  <a:tcPr marL="54797" marR="54797" marT="54797" marB="54797" anchor="ctr" anchorCtr="0" horzOverflow="overflow">
                    <a:solidFill>
                      <a:srgbClr val="D9D9D9"/>
                    </a:solidFill>
                  </a:tcPr>
                </a:tc>
                <a:tc>
                  <a:txBody>
                    <a:bodyPr/>
                    <a:lstStyle/>
                    <a:p>
                      <a:pPr>
                        <a:defRPr>
                          <a:sym typeface="Helvetica Neue"/>
                        </a:defRPr>
                      </a:pPr>
                    </a:p>
                  </a:txBody>
                  <a:tcPr marL="54797" marR="54797" marT="54797" marB="54797" anchor="ctr" anchorCtr="0" horzOverflow="overflow">
                    <a:solidFill>
                      <a:srgbClr val="D9D9D9"/>
                    </a:solidFill>
                  </a:tcPr>
                </a:tc>
                <a:tc>
                  <a:txBody>
                    <a:bodyPr/>
                    <a:lstStyle/>
                    <a:p>
                      <a:pPr>
                        <a:defRPr>
                          <a:sym typeface="Helvetica Neue"/>
                        </a:defRPr>
                      </a:pPr>
                    </a:p>
                  </a:txBody>
                  <a:tcPr marL="54797" marR="54797" marT="54797" marB="54797" anchor="ctr" anchorCtr="0" horzOverflow="overflow">
                    <a:solidFill>
                      <a:srgbClr val="D9D9D9"/>
                    </a:solidFill>
                  </a:tcPr>
                </a:tc>
                <a:tc>
                  <a:txBody>
                    <a:bodyPr/>
                    <a:lstStyle/>
                    <a:p>
                      <a:pPr>
                        <a:defRPr>
                          <a:sym typeface="Helvetica Neue"/>
                        </a:defRPr>
                      </a:pPr>
                    </a:p>
                  </a:txBody>
                  <a:tcPr marL="54797" marR="54797" marT="54797" marB="54797" anchor="ctr" anchorCtr="0" horzOverflow="overflow">
                    <a:solidFill>
                      <a:srgbClr val="D9D9D9"/>
                    </a:solidFill>
                  </a:tcPr>
                </a:tc>
              </a:tr>
              <a:tr h="674687">
                <a:tc>
                  <a:txBody>
                    <a:bodyPr/>
                    <a:lstStyle/>
                    <a:p>
                      <a:pPr algn="l">
                        <a:defRPr sz="1800"/>
                      </a:pPr>
                      <a:r>
                        <a:rPr sz="2500">
                          <a:sym typeface="Helvetica Neue"/>
                        </a:rPr>
                        <a:t>Row 4 [25 b.]</a:t>
                      </a:r>
                    </a:p>
                  </a:txBody>
                  <a:tcPr marL="54797" marR="54797" marT="54797" marB="54797" anchor="ctr" anchorCtr="0" horzOverflow="overflow">
                    <a:solidFill>
                      <a:srgbClr val="E7E7E7"/>
                    </a:solidFill>
                  </a:tcPr>
                </a:tc>
                <a:tc>
                  <a:txBody>
                    <a:bodyPr/>
                    <a:lstStyle/>
                    <a:p>
                      <a:pPr>
                        <a:defRPr>
                          <a:sym typeface="Helvetica Neue"/>
                        </a:defRPr>
                      </a:pPr>
                    </a:p>
                  </a:txBody>
                  <a:tcPr marL="54797" marR="54797" marT="54797" marB="54797" anchor="ctr" anchorCtr="0" horzOverflow="overflow">
                    <a:solidFill>
                      <a:srgbClr val="E7E7E7"/>
                    </a:solidFill>
                  </a:tcPr>
                </a:tc>
                <a:tc>
                  <a:txBody>
                    <a:bodyPr/>
                    <a:lstStyle/>
                    <a:p>
                      <a:pPr>
                        <a:defRPr>
                          <a:sym typeface="Helvetica Neue"/>
                        </a:defRPr>
                      </a:pPr>
                    </a:p>
                  </a:txBody>
                  <a:tcPr marL="54797" marR="54797" marT="54797" marB="54797" anchor="ctr" anchorCtr="0" horzOverflow="overflow">
                    <a:solidFill>
                      <a:srgbClr val="E7E7E7"/>
                    </a:solidFill>
                  </a:tcPr>
                </a:tc>
                <a:tc>
                  <a:txBody>
                    <a:bodyPr/>
                    <a:lstStyle/>
                    <a:p>
                      <a:pPr>
                        <a:defRPr>
                          <a:sym typeface="Helvetica Neue"/>
                        </a:defRPr>
                      </a:pPr>
                    </a:p>
                  </a:txBody>
                  <a:tcPr marL="54797" marR="54797" marT="54797" marB="54797" anchor="ctr" anchorCtr="0" horzOverflow="overflow">
                    <a:solidFill>
                      <a:srgbClr val="E7E7E7"/>
                    </a:solidFill>
                  </a:tcPr>
                </a:tc>
              </a:tr>
              <a:tr h="674687">
                <a:tc>
                  <a:txBody>
                    <a:bodyPr/>
                    <a:lstStyle/>
                    <a:p>
                      <a:pPr algn="l">
                        <a:defRPr sz="1800"/>
                      </a:pPr>
                      <a:r>
                        <a:rPr sz="2500">
                          <a:sym typeface="Helvetica Neue"/>
                        </a:rPr>
                        <a:t>Row 5 [25 b.]</a:t>
                      </a:r>
                    </a:p>
                  </a:txBody>
                  <a:tcPr marL="54797" marR="54797" marT="54797" marB="54797" anchor="ctr" anchorCtr="0" horzOverflow="overflow">
                    <a:solidFill>
                      <a:srgbClr val="D9D9D9"/>
                    </a:solidFill>
                  </a:tcPr>
                </a:tc>
                <a:tc>
                  <a:txBody>
                    <a:bodyPr/>
                    <a:lstStyle/>
                    <a:p>
                      <a:pPr>
                        <a:defRPr>
                          <a:sym typeface="Helvetica Neue"/>
                        </a:defRPr>
                      </a:pPr>
                    </a:p>
                  </a:txBody>
                  <a:tcPr marL="54797" marR="54797" marT="54797" marB="54797" anchor="ctr" anchorCtr="0" horzOverflow="overflow">
                    <a:solidFill>
                      <a:srgbClr val="D9D9D9"/>
                    </a:solidFill>
                  </a:tcPr>
                </a:tc>
                <a:tc>
                  <a:txBody>
                    <a:bodyPr/>
                    <a:lstStyle/>
                    <a:p>
                      <a:pPr>
                        <a:defRPr>
                          <a:sym typeface="Helvetica Neue"/>
                        </a:defRPr>
                      </a:pPr>
                    </a:p>
                  </a:txBody>
                  <a:tcPr marL="54797" marR="54797" marT="54797" marB="54797" anchor="ctr" anchorCtr="0" horzOverflow="overflow">
                    <a:solidFill>
                      <a:srgbClr val="D9D9D9"/>
                    </a:solidFill>
                  </a:tcPr>
                </a:tc>
                <a:tc>
                  <a:txBody>
                    <a:bodyPr/>
                    <a:lstStyle/>
                    <a:p>
                      <a:pPr>
                        <a:defRPr>
                          <a:sym typeface="Helvetica Neue"/>
                        </a:defRPr>
                      </a:pPr>
                    </a:p>
                  </a:txBody>
                  <a:tcPr marL="54797" marR="54797" marT="54797" marB="54797" anchor="ctr" anchorCtr="0" horzOverflow="overflow">
                    <a:solidFill>
                      <a:srgbClr val="D9D9D9"/>
                    </a:solidFill>
                  </a:tcPr>
                </a:tc>
              </a:tr>
            </a:tbl>
          </a:graphicData>
        </a:graphic>
      </p:graphicFrame>
      <p:pic>
        <p:nvPicPr>
          <p:cNvPr id="28" name="sample_image.jpg" descr="sample_image.jpg"/>
          <p:cNvPicPr>
            <a:picLocks noChangeAspect="1"/>
          </p:cNvPicPr>
          <p:nvPr/>
        </p:nvPicPr>
        <p:blipFill>
          <a:blip r:embed="rId2">
            <a:extLst/>
          </a:blip>
          <a:stretch>
            <a:fillRect/>
          </a:stretch>
        </p:blipFill>
        <p:spPr>
          <a:xfrm>
            <a:off x="19581812" y="13028612"/>
            <a:ext cx="3532190" cy="4421190"/>
          </a:xfrm>
          <a:prstGeom prst="rect">
            <a:avLst/>
          </a:prstGeom>
          <a:ln w="12700">
            <a:miter lim="400000"/>
          </a:ln>
        </p:spPr>
      </p:pic>
      <p:sp>
        <p:nvSpPr>
          <p:cNvPr id="29" name="[size 20 b.] Donec tincidunt, mauris sed mollis accumsan, augue nibh euismod massa, eget facilisis leo turpis vitae dolor. Etiam ullamcorper purus id massa posuere suscipit. Ut venenatis pharetra ipsum, eu malesuada sapien viverra faucibus. In hac habita"/>
          <p:cNvSpPr txBox="1"/>
          <p:nvPr/>
        </p:nvSpPr>
        <p:spPr>
          <a:xfrm>
            <a:off x="1109345" y="27065287"/>
            <a:ext cx="21958936" cy="642343"/>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just">
              <a:spcBef>
                <a:spcPts val="1400"/>
              </a:spcBef>
              <a:defRPr sz="1900">
                <a:latin typeface="Arial"/>
                <a:ea typeface="Arial"/>
                <a:cs typeface="Arial"/>
                <a:sym typeface="Arial"/>
              </a:defRPr>
            </a:lvl1pPr>
          </a:lstStyle>
          <a:p>
            <a:pPr/>
            <a:r>
              <a:t>[size 20 b.] Donec tincidunt, mauris sed mollis accumsan, augue nibh euismod massa, eget facilisis leo turpis vitae dolor. Etiam ullamcorper purus id massa posuere suscipit. Ut venenatis pharetra ipsum, eu malesuada sapien viverra faucibus. In hac habitasse platea dictumst. Aenean hendrerit lectus porttitor sapien iaculis ac molestie lacus vestibulum. </a:t>
            </a:r>
          </a:p>
        </p:txBody>
      </p:sp>
      <p:sp>
        <p:nvSpPr>
          <p:cNvPr id="30" name="| Conclusion [size: 39 b.]…"/>
          <p:cNvSpPr txBox="1"/>
          <p:nvPr/>
        </p:nvSpPr>
        <p:spPr>
          <a:xfrm>
            <a:off x="1106169" y="28570237"/>
            <a:ext cx="22052600" cy="396641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just">
              <a:defRPr b="1" sz="3900">
                <a:solidFill>
                  <a:srgbClr val="54A8DD"/>
                </a:solidFill>
                <a:latin typeface="Arial"/>
                <a:ea typeface="Arial"/>
                <a:cs typeface="Arial"/>
                <a:sym typeface="Arial"/>
              </a:defRPr>
            </a:pPr>
            <a:r>
              <a:t>| Conclusion [size: 39 b.]</a:t>
            </a:r>
          </a:p>
          <a:p>
            <a:pPr algn="just">
              <a:spcBef>
                <a:spcPts val="1400"/>
              </a:spcBef>
              <a:defRPr sz="1700">
                <a:latin typeface="Arial"/>
                <a:ea typeface="Arial"/>
                <a:cs typeface="Arial"/>
                <a:sym typeface="Arial"/>
              </a:defRPr>
            </a:pPr>
          </a:p>
          <a:p>
            <a:pPr algn="just">
              <a:spcBef>
                <a:spcPts val="1400"/>
              </a:spcBef>
              <a:defRPr sz="2700">
                <a:latin typeface="Arial"/>
                <a:ea typeface="Arial"/>
                <a:cs typeface="Arial"/>
                <a:sym typeface="Arial"/>
              </a:defRPr>
            </a:pPr>
            <a:r>
              <a:t>[size 27 b.]   Irit prat alis acidunt landiat la facilit in vent nulla feum quat vel ute dolore do coreetuerit er summodions nullaore magna feuiscipis nit adiam vullum dio conullan ut veraesendiam non vullumsan volor am iuscipis etum vel er susto dolore del.</a:t>
            </a:r>
          </a:p>
          <a:p>
            <a:pPr algn="just">
              <a:spcBef>
                <a:spcPts val="1400"/>
              </a:spcBef>
              <a:defRPr sz="2700">
                <a:latin typeface="Arial"/>
                <a:ea typeface="Arial"/>
                <a:cs typeface="Arial"/>
                <a:sym typeface="Arial"/>
              </a:defRPr>
            </a:pPr>
            <a:r>
              <a:t>Irit prat alis acidunt landiat la facilit in vent nulla feum quat vel ute dolore do coreetuerit er summodions nullaore magna feuiscipis nit adiam vullum dio conullan ut veraesendiam non vullumsan volor am iuscipis etum vel er susto dolore del.</a:t>
            </a:r>
          </a:p>
          <a:p>
            <a:pPr algn="just">
              <a:spcBef>
                <a:spcPts val="1400"/>
              </a:spcBef>
              <a:defRPr sz="2700">
                <a:latin typeface="Arial"/>
                <a:ea typeface="Arial"/>
                <a:cs typeface="Arial"/>
                <a:sym typeface="Arial"/>
              </a:defRPr>
            </a:pPr>
            <a:r>
              <a:t>Irit prat alis acidunt landiat la facilit in vent nulla feum quat vel ute dolore do coreetuerit er summodions nullaore magna feuiscipis nit adiam vullum dio conullan ut veraesendiam non vullumsan volor am iuscipis etum vel er susto dolore del.</a:t>
            </a:r>
          </a:p>
        </p:txBody>
      </p:sp>
      <p:sp>
        <p:nvSpPr>
          <p:cNvPr id="31" name="[size 25 b.]   Irit prat alis acidunt landiat la facilit in vent nulla feum quat vel ute dolore do coreetuerit er summodions nullaore."/>
          <p:cNvSpPr txBox="1"/>
          <p:nvPr/>
        </p:nvSpPr>
        <p:spPr>
          <a:xfrm>
            <a:off x="1106169" y="33437512"/>
            <a:ext cx="22052600" cy="437066"/>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just">
              <a:spcBef>
                <a:spcPts val="1400"/>
              </a:spcBef>
              <a:defRPr i="1" sz="2400">
                <a:latin typeface="Arial"/>
                <a:ea typeface="Arial"/>
                <a:cs typeface="Arial"/>
                <a:sym typeface="Arial"/>
              </a:defRPr>
            </a:lvl1pPr>
          </a:lstStyle>
          <a:p>
            <a:pPr/>
            <a:r>
              <a:t>[size 25 b.]   Irit prat alis acidunt landiat la facilit in vent nulla feum quat vel ute dolore do coreetuerit er summodions nullaore.</a:t>
            </a:r>
          </a:p>
        </p:txBody>
      </p:sp>
      <p:pic>
        <p:nvPicPr>
          <p:cNvPr id="32" name="IIT2026_poster_template_Baner_1899x300.jpg" descr="IIT2026_poster_template_Baner_1899x300.jpg"/>
          <p:cNvPicPr>
            <a:picLocks noChangeAspect="1"/>
          </p:cNvPicPr>
          <p:nvPr/>
        </p:nvPicPr>
        <p:blipFill>
          <a:blip r:embed="rId3">
            <a:extLst/>
          </a:blip>
          <a:srcRect l="0" t="4974" r="0" b="4974"/>
          <a:stretch>
            <a:fillRect/>
          </a:stretch>
        </p:blipFill>
        <p:spPr>
          <a:xfrm>
            <a:off x="-33338" y="15873"/>
            <a:ext cx="24153813" cy="3436177"/>
          </a:xfrm>
          <a:prstGeom prst="rect">
            <a:avLst/>
          </a:prstGeom>
          <a:ln w="12700">
            <a:miter lim="400000"/>
          </a:ln>
        </p:spPr>
      </p:pic>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Motiv sady Office">
  <a:themeElements>
    <a:clrScheme name="Motiv sady Offic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Motiv sady Office">
      <a:majorFont>
        <a:latin typeface="Helvetica Neue"/>
        <a:ea typeface="Helvetica Neue"/>
        <a:cs typeface="Helvetica Neue"/>
      </a:majorFont>
      <a:minorFont>
        <a:latin typeface="Helvetica"/>
        <a:ea typeface="Helvetica"/>
        <a:cs typeface="Helvetica"/>
      </a:minorFont>
    </a:fontScheme>
    <a:fmtScheme name="Motiv sady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t" upright="0">
        <a:spAutoFit/>
      </a:bodyPr>
      <a:lstStyle>
        <a:defPPr marL="0" marR="0" indent="0" algn="l" defTabSz="3354387" rtl="0" fontAlgn="auto" latinLnBrk="0" hangingPunct="0">
          <a:lnSpc>
            <a:spcPct val="100000"/>
          </a:lnSpc>
          <a:spcBef>
            <a:spcPts val="0"/>
          </a:spcBef>
          <a:spcAft>
            <a:spcPts val="0"/>
          </a:spcAft>
          <a:buClrTx/>
          <a:buSzTx/>
          <a:buFontTx/>
          <a:buNone/>
          <a:tabLst/>
          <a:defRPr b="0" baseline="0" cap="none" i="0" spc="0" strike="noStrike" sz="6500" u="none" kumimoji="0" normalizeH="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upright="0">
        <a:spAutoFit/>
      </a:bodyPr>
      <a:lstStyle>
        <a:defPPr marL="0" marR="0" indent="0" algn="l" defTabSz="3354387" rtl="0" fontAlgn="auto" latinLnBrk="0" hangingPunct="0">
          <a:lnSpc>
            <a:spcPct val="100000"/>
          </a:lnSpc>
          <a:spcBef>
            <a:spcPts val="0"/>
          </a:spcBef>
          <a:spcAft>
            <a:spcPts val="0"/>
          </a:spcAft>
          <a:buClrTx/>
          <a:buSzTx/>
          <a:buFontTx/>
          <a:buNone/>
          <a:tabLst/>
          <a:defRPr b="0" baseline="0" cap="none" i="0" spc="0" strike="noStrike" sz="6500" u="none" kumimoji="0" normalizeH="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Motiv sady Office">
  <a:themeElements>
    <a:clrScheme name="Motiv sady Offic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Motiv sady Office">
      <a:majorFont>
        <a:latin typeface="Helvetica Neue"/>
        <a:ea typeface="Helvetica Neue"/>
        <a:cs typeface="Helvetica Neue"/>
      </a:majorFont>
      <a:minorFont>
        <a:latin typeface="Helvetica"/>
        <a:ea typeface="Helvetica"/>
        <a:cs typeface="Helvetica"/>
      </a:minorFont>
    </a:fontScheme>
    <a:fmtScheme name="Motiv sady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t" upright="0">
        <a:spAutoFit/>
      </a:bodyPr>
      <a:lstStyle>
        <a:defPPr marL="0" marR="0" indent="0" algn="l" defTabSz="3354387" rtl="0" fontAlgn="auto" latinLnBrk="0" hangingPunct="0">
          <a:lnSpc>
            <a:spcPct val="100000"/>
          </a:lnSpc>
          <a:spcBef>
            <a:spcPts val="0"/>
          </a:spcBef>
          <a:spcAft>
            <a:spcPts val="0"/>
          </a:spcAft>
          <a:buClrTx/>
          <a:buSzTx/>
          <a:buFontTx/>
          <a:buNone/>
          <a:tabLst/>
          <a:defRPr b="0" baseline="0" cap="none" i="0" spc="0" strike="noStrike" sz="6500" u="none" kumimoji="0" normalizeH="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upright="0">
        <a:spAutoFit/>
      </a:bodyPr>
      <a:lstStyle>
        <a:defPPr marL="0" marR="0" indent="0" algn="l" defTabSz="3354387" rtl="0" fontAlgn="auto" latinLnBrk="0" hangingPunct="0">
          <a:lnSpc>
            <a:spcPct val="100000"/>
          </a:lnSpc>
          <a:spcBef>
            <a:spcPts val="0"/>
          </a:spcBef>
          <a:spcAft>
            <a:spcPts val="0"/>
          </a:spcAft>
          <a:buClrTx/>
          <a:buSzTx/>
          <a:buFontTx/>
          <a:buNone/>
          <a:tabLst/>
          <a:defRPr b="0" baseline="0" cap="none" i="0" spc="0" strike="noStrike" sz="6500" u="none" kumimoji="0" normalizeH="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